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7" r:id="rId2"/>
    <p:sldId id="258" r:id="rId3"/>
    <p:sldId id="259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09/09/2021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讓耶穌來住在你心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Let Jesus Come Into Your Heart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潔淨活水泉源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Kiat-cheng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oah-chui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-goan</a:t>
            </a:r>
            <a:endParaRPr lang="en-US" altLang="zh-TW" sz="3500" b="1" baseline="30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奔流湧來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phun-liu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iong-lai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Fountains for cleansing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flowing nearby,</a:t>
            </a:r>
          </a:p>
        </p:txBody>
      </p:sp>
    </p:spTree>
    <p:extLst>
      <p:ext uri="{BB962C8B-B14F-4D97-AF65-F5344CB8AC3E}">
        <p14:creationId xmlns:p14="http://schemas.microsoft.com/office/powerpoint/2010/main" val="4172555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讓耶穌來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住在你心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li   sim. 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your heart.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6833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191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現在不可再訝疑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giau-gi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現在不可再推辭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Just now your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doubtings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give o’er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Just now reject Him no more;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0069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現在打開你的心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phah-khui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e sim;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讓耶穌來住在你心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Nui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li  sim.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Just now throw open the door;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 into your heart.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1640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風暴若臨到你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Hong-po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kau  li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無法鎖定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there’s a tempest your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voice cannot still,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6191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讓耶穌來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住在你心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li  sim;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your heart;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2766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世界永不補滿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Se-kai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eng-boe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po-moa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心靈虛空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there’s a void this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world never can fill,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8180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讓耶穌來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住在你心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li   sim. 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your heart.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8999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191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現在不可再訝疑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giau-gi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現在不可再推辭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Just now your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doubtings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give o’er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Just now reject Him no more;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1134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現在打開你的心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phah-khui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e sim;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讓耶穌來住在你心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Nui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li  sim.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Just now throw open the door;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 into your heart.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162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罪惡重担若使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Choe-ok tang-ta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你心厭煩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iam-hoan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you are tired of the load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your sin,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讓耶穌來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住在你心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sim;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your heart;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你若渴望有新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Li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khat-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u   sin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生命開始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khai-si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you desire a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new life to begin,</a:t>
            </a:r>
          </a:p>
        </p:txBody>
      </p:sp>
    </p:spTree>
    <p:extLst>
      <p:ext uri="{BB962C8B-B14F-4D97-AF65-F5344CB8AC3E}">
        <p14:creationId xmlns:p14="http://schemas.microsoft.com/office/powerpoint/2010/main" val="2536196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讓耶穌來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住在你心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sim. 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your heart.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3898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US" altLang="zh-TW" sz="4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現在不可再訝疑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giau-gi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現在不可再推辭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m-thang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Just now your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doubtings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give o’er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Just now reject Him no more;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4538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現在打開你的心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phah-khui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e  sim;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讓耶穌來住在你心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Nui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sim.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Just now throw open the door;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 into your heart.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4629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純潔生活若是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seng-hoat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你所意愛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li    so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 ai,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‘tis for purity now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you sigh,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81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讓耶穌來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住在你心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tiam-ti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sim;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your heart;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236419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1666</TotalTime>
  <Words>634</Words>
  <Application>Microsoft Office PowerPoint</Application>
  <PresentationFormat>Widescreen</PresentationFormat>
  <Paragraphs>131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195</cp:revision>
  <dcterms:created xsi:type="dcterms:W3CDTF">2018-01-05T06:11:53Z</dcterms:created>
  <dcterms:modified xsi:type="dcterms:W3CDTF">2021-09-09T08:08:35Z</dcterms:modified>
</cp:coreProperties>
</file>